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B4DF98A-57CA-4AB7-886D-CF5915808C99}" type="datetimeFigureOut">
              <a:rPr lang="ru-RU" smtClean="0"/>
              <a:t>11.12.2017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FC6CA5-00A9-4C1A-8FF8-8B81BA5EE808}" type="slidenum">
              <a:rPr lang="ru-RU" smtClean="0"/>
              <a:t>‹#›</a:t>
            </a:fld>
            <a:endParaRPr lang="ru-RU"/>
          </a:p>
        </p:txBody>
      </p:sp>
    </p:spTree>
    <p:extLst>
      <p:ext uri="{BB962C8B-B14F-4D97-AF65-F5344CB8AC3E}">
        <p14:creationId xmlns:p14="http://schemas.microsoft.com/office/powerpoint/2010/main" val="2619614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B4DF98A-57CA-4AB7-886D-CF5915808C99}" type="datetimeFigureOut">
              <a:rPr lang="ru-RU" smtClean="0"/>
              <a:t>11.12.2017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FC6CA5-00A9-4C1A-8FF8-8B81BA5EE808}" type="slidenum">
              <a:rPr lang="ru-RU" smtClean="0"/>
              <a:t>‹#›</a:t>
            </a:fld>
            <a:endParaRPr lang="ru-RU"/>
          </a:p>
        </p:txBody>
      </p:sp>
    </p:spTree>
    <p:extLst>
      <p:ext uri="{BB962C8B-B14F-4D97-AF65-F5344CB8AC3E}">
        <p14:creationId xmlns:p14="http://schemas.microsoft.com/office/powerpoint/2010/main" val="518244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B4DF98A-57CA-4AB7-886D-CF5915808C99}" type="datetimeFigureOut">
              <a:rPr lang="ru-RU" smtClean="0"/>
              <a:t>11.12.2017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FC6CA5-00A9-4C1A-8FF8-8B81BA5EE808}" type="slidenum">
              <a:rPr lang="ru-RU" smtClean="0"/>
              <a:t>‹#›</a:t>
            </a:fld>
            <a:endParaRPr lang="ru-RU"/>
          </a:p>
        </p:txBody>
      </p:sp>
    </p:spTree>
    <p:extLst>
      <p:ext uri="{BB962C8B-B14F-4D97-AF65-F5344CB8AC3E}">
        <p14:creationId xmlns:p14="http://schemas.microsoft.com/office/powerpoint/2010/main" val="2097220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B4DF98A-57CA-4AB7-886D-CF5915808C99}" type="datetimeFigureOut">
              <a:rPr lang="ru-RU" smtClean="0"/>
              <a:t>11.12.2017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FC6CA5-00A9-4C1A-8FF8-8B81BA5EE808}" type="slidenum">
              <a:rPr lang="ru-RU" smtClean="0"/>
              <a:t>‹#›</a:t>
            </a:fld>
            <a:endParaRPr lang="ru-RU"/>
          </a:p>
        </p:txBody>
      </p:sp>
    </p:spTree>
    <p:extLst>
      <p:ext uri="{BB962C8B-B14F-4D97-AF65-F5344CB8AC3E}">
        <p14:creationId xmlns:p14="http://schemas.microsoft.com/office/powerpoint/2010/main" val="3262506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B4DF98A-57CA-4AB7-886D-CF5915808C99}" type="datetimeFigureOut">
              <a:rPr lang="ru-RU" smtClean="0"/>
              <a:t>11.12.2017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FC6CA5-00A9-4C1A-8FF8-8B81BA5EE808}" type="slidenum">
              <a:rPr lang="ru-RU" smtClean="0"/>
              <a:t>‹#›</a:t>
            </a:fld>
            <a:endParaRPr lang="ru-RU"/>
          </a:p>
        </p:txBody>
      </p:sp>
    </p:spTree>
    <p:extLst>
      <p:ext uri="{BB962C8B-B14F-4D97-AF65-F5344CB8AC3E}">
        <p14:creationId xmlns:p14="http://schemas.microsoft.com/office/powerpoint/2010/main" val="321992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B4DF98A-57CA-4AB7-886D-CF5915808C99}" type="datetimeFigureOut">
              <a:rPr lang="ru-RU" smtClean="0"/>
              <a:t>11.12.2017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9FC6CA5-00A9-4C1A-8FF8-8B81BA5EE808}" type="slidenum">
              <a:rPr lang="ru-RU" smtClean="0"/>
              <a:t>‹#›</a:t>
            </a:fld>
            <a:endParaRPr lang="ru-RU"/>
          </a:p>
        </p:txBody>
      </p:sp>
    </p:spTree>
    <p:extLst>
      <p:ext uri="{BB962C8B-B14F-4D97-AF65-F5344CB8AC3E}">
        <p14:creationId xmlns:p14="http://schemas.microsoft.com/office/powerpoint/2010/main" val="1218276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B4DF98A-57CA-4AB7-886D-CF5915808C99}" type="datetimeFigureOut">
              <a:rPr lang="ru-RU" smtClean="0"/>
              <a:t>11.12.2017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9FC6CA5-00A9-4C1A-8FF8-8B81BA5EE808}" type="slidenum">
              <a:rPr lang="ru-RU" smtClean="0"/>
              <a:t>‹#›</a:t>
            </a:fld>
            <a:endParaRPr lang="ru-RU"/>
          </a:p>
        </p:txBody>
      </p:sp>
    </p:spTree>
    <p:extLst>
      <p:ext uri="{BB962C8B-B14F-4D97-AF65-F5344CB8AC3E}">
        <p14:creationId xmlns:p14="http://schemas.microsoft.com/office/powerpoint/2010/main" val="4026291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B4DF98A-57CA-4AB7-886D-CF5915808C99}" type="datetimeFigureOut">
              <a:rPr lang="ru-RU" smtClean="0"/>
              <a:t>11.12.2017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9FC6CA5-00A9-4C1A-8FF8-8B81BA5EE808}" type="slidenum">
              <a:rPr lang="ru-RU" smtClean="0"/>
              <a:t>‹#›</a:t>
            </a:fld>
            <a:endParaRPr lang="ru-RU"/>
          </a:p>
        </p:txBody>
      </p:sp>
    </p:spTree>
    <p:extLst>
      <p:ext uri="{BB962C8B-B14F-4D97-AF65-F5344CB8AC3E}">
        <p14:creationId xmlns:p14="http://schemas.microsoft.com/office/powerpoint/2010/main" val="2558595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B4DF98A-57CA-4AB7-886D-CF5915808C99}" type="datetimeFigureOut">
              <a:rPr lang="ru-RU" smtClean="0"/>
              <a:t>11.12.2017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9FC6CA5-00A9-4C1A-8FF8-8B81BA5EE808}" type="slidenum">
              <a:rPr lang="ru-RU" smtClean="0"/>
              <a:t>‹#›</a:t>
            </a:fld>
            <a:endParaRPr lang="ru-RU"/>
          </a:p>
        </p:txBody>
      </p:sp>
    </p:spTree>
    <p:extLst>
      <p:ext uri="{BB962C8B-B14F-4D97-AF65-F5344CB8AC3E}">
        <p14:creationId xmlns:p14="http://schemas.microsoft.com/office/powerpoint/2010/main" val="77799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B4DF98A-57CA-4AB7-886D-CF5915808C99}" type="datetimeFigureOut">
              <a:rPr lang="ru-RU" smtClean="0"/>
              <a:t>11.12.2017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9FC6CA5-00A9-4C1A-8FF8-8B81BA5EE808}" type="slidenum">
              <a:rPr lang="ru-RU" smtClean="0"/>
              <a:t>‹#›</a:t>
            </a:fld>
            <a:endParaRPr lang="ru-RU"/>
          </a:p>
        </p:txBody>
      </p:sp>
    </p:spTree>
    <p:extLst>
      <p:ext uri="{BB962C8B-B14F-4D97-AF65-F5344CB8AC3E}">
        <p14:creationId xmlns:p14="http://schemas.microsoft.com/office/powerpoint/2010/main" val="2668766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B4DF98A-57CA-4AB7-886D-CF5915808C99}" type="datetimeFigureOut">
              <a:rPr lang="ru-RU" smtClean="0"/>
              <a:t>11.12.2017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9FC6CA5-00A9-4C1A-8FF8-8B81BA5EE808}" type="slidenum">
              <a:rPr lang="ru-RU" smtClean="0"/>
              <a:t>‹#›</a:t>
            </a:fld>
            <a:endParaRPr lang="ru-RU"/>
          </a:p>
        </p:txBody>
      </p:sp>
    </p:spTree>
    <p:extLst>
      <p:ext uri="{BB962C8B-B14F-4D97-AF65-F5344CB8AC3E}">
        <p14:creationId xmlns:p14="http://schemas.microsoft.com/office/powerpoint/2010/main" val="3092224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4DF98A-57CA-4AB7-886D-CF5915808C99}" type="datetimeFigureOut">
              <a:rPr lang="ru-RU" smtClean="0"/>
              <a:t>11.12.2017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FC6CA5-00A9-4C1A-8FF8-8B81BA5EE808}" type="slidenum">
              <a:rPr lang="ru-RU" smtClean="0"/>
              <a:t>‹#›</a:t>
            </a:fld>
            <a:endParaRPr lang="ru-RU"/>
          </a:p>
        </p:txBody>
      </p:sp>
    </p:spTree>
    <p:extLst>
      <p:ext uri="{BB962C8B-B14F-4D97-AF65-F5344CB8AC3E}">
        <p14:creationId xmlns:p14="http://schemas.microsoft.com/office/powerpoint/2010/main" val="1224791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Образ </a:t>
            </a:r>
            <a:r>
              <a:rPr lang="ru-RU" dirty="0" smtClean="0"/>
              <a:t>будущего нашего </a:t>
            </a:r>
            <a:r>
              <a:rPr lang="ru-RU" dirty="0" smtClean="0"/>
              <a:t>родного края и поселения</a:t>
            </a:r>
            <a:endParaRPr lang="ru-RU" dirty="0"/>
          </a:p>
        </p:txBody>
      </p:sp>
      <p:sp>
        <p:nvSpPr>
          <p:cNvPr id="3" name="Подзаголовок 2"/>
          <p:cNvSpPr>
            <a:spLocks noGrp="1"/>
          </p:cNvSpPr>
          <p:nvPr>
            <p:ph type="subTitle" idx="1"/>
          </p:nvPr>
        </p:nvSpPr>
        <p:spPr/>
        <p:txBody>
          <a:bodyPr/>
          <a:lstStyle/>
          <a:p>
            <a:r>
              <a:rPr lang="ru-RU" dirty="0" smtClean="0"/>
              <a:t>7 класс</a:t>
            </a:r>
          </a:p>
          <a:p>
            <a:endParaRPr lang="ru-RU" dirty="0"/>
          </a:p>
        </p:txBody>
      </p:sp>
    </p:spTree>
    <p:extLst>
      <p:ext uri="{BB962C8B-B14F-4D97-AF65-F5344CB8AC3E}">
        <p14:creationId xmlns:p14="http://schemas.microsoft.com/office/powerpoint/2010/main" val="1519437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347638"/>
          </a:xfrm>
        </p:spPr>
        <p:txBody>
          <a:bodyPr>
            <a:normAutofit fontScale="90000"/>
          </a:bodyPr>
          <a:lstStyle/>
          <a:p>
            <a:r>
              <a:rPr lang="ru-RU" dirty="0" smtClean="0"/>
              <a:t>Как будут устроены жилые дома?</a:t>
            </a:r>
            <a:endParaRPr lang="ru-RU" dirty="0"/>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635896" y="764704"/>
            <a:ext cx="5184576" cy="5184576"/>
          </a:xfrm>
        </p:spPr>
      </p:pic>
      <p:sp>
        <p:nvSpPr>
          <p:cNvPr id="4" name="Текст 3"/>
          <p:cNvSpPr>
            <a:spLocks noGrp="1"/>
          </p:cNvSpPr>
          <p:nvPr>
            <p:ph type="body" sz="half" idx="2"/>
          </p:nvPr>
        </p:nvSpPr>
        <p:spPr>
          <a:xfrm>
            <a:off x="179512" y="908720"/>
            <a:ext cx="3312368" cy="5544616"/>
          </a:xfrm>
        </p:spPr>
        <p:txBody>
          <a:bodyPr>
            <a:normAutofit fontScale="92500" lnSpcReduction="10000"/>
          </a:bodyPr>
          <a:lstStyle/>
          <a:p>
            <a:pPr fontAlgn="base"/>
            <a:r>
              <a:rPr lang="ru-RU" dirty="0"/>
              <a:t>Наши дома сегодня намного «умнее» чем когда либо, и продолжают умнеть с каждым днём. Мы уже знакомы с некоторыми самонастраивающимися домашними гаджетами, подключаемыми к сети: телевизоры, бытовые приборы и звуковые системы, которые дают возможность управлять домашними делами при помощи смартфона.</a:t>
            </a:r>
          </a:p>
          <a:p>
            <a:pPr fontAlgn="base"/>
            <a:r>
              <a:rPr lang="ru-RU" dirty="0"/>
              <a:t>В ушедшем году было продано около 821 миллиона таких умных приборов, а в будущем, по прогнозам, их будет продано примерно 1,2 миллиарда.</a:t>
            </a:r>
          </a:p>
          <a:p>
            <a:pPr fontAlgn="base"/>
            <a:r>
              <a:rPr lang="ru-RU" dirty="0"/>
              <a:t>Недавно была создана некоммерческая организация «Интернет вещей», главная цель которой – помочь разработчикам подключаемых к сети устройств создавать системы, способные взаимодействовать друг с другом.</a:t>
            </a:r>
          </a:p>
          <a:p>
            <a:pPr fontAlgn="base"/>
            <a:r>
              <a:rPr lang="ru-RU" dirty="0"/>
              <a:t>Учитывая, сколько компаний работают над машинами, автоматизирующими наше жизненное пространство, можно с уверенностью сказать, что через 10 лет наши дома будут очень сильно отличаться от сегодняшних:</a:t>
            </a:r>
          </a:p>
          <a:p>
            <a:pPr fontAlgn="base"/>
            <a:r>
              <a:rPr lang="ru-RU" b="1" dirty="0"/>
              <a:t>Сенсоры по всему дому позволят полностью его автоматизировать</a:t>
            </a:r>
            <a:endParaRPr lang="ru-RU" dirty="0"/>
          </a:p>
          <a:p>
            <a:endParaRPr lang="ru-RU" dirty="0"/>
          </a:p>
        </p:txBody>
      </p:sp>
    </p:spTree>
    <p:extLst>
      <p:ext uri="{BB962C8B-B14F-4D97-AF65-F5344CB8AC3E}">
        <p14:creationId xmlns:p14="http://schemas.microsoft.com/office/powerpoint/2010/main" val="4123320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Какие в вашем  поселении будут общественные здания и места общего пользования?</a:t>
            </a:r>
            <a:endParaRPr lang="ru-RU" dirty="0"/>
          </a:p>
        </p:txBody>
      </p:sp>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91880" y="1052736"/>
            <a:ext cx="5245422" cy="4896543"/>
          </a:xfrm>
        </p:spPr>
      </p:pic>
      <p:sp>
        <p:nvSpPr>
          <p:cNvPr id="4" name="Текст 3"/>
          <p:cNvSpPr>
            <a:spLocks noGrp="1"/>
          </p:cNvSpPr>
          <p:nvPr>
            <p:ph type="body" sz="half" idx="2"/>
          </p:nvPr>
        </p:nvSpPr>
        <p:spPr/>
        <p:txBody>
          <a:bodyPr>
            <a:noAutofit/>
          </a:bodyPr>
          <a:lstStyle/>
          <a:p>
            <a:r>
              <a:rPr lang="ru-RU" sz="1600" dirty="0" smtClean="0"/>
              <a:t>Места общего пользования являются общим имуществом, принадлежащим собственникам жилого многоквартирного дома, а также нежилых зданий. В них включаются помещения, не являющиеся частью квартир или офисов, и доступные для пребывания, посещения и использования общественностью. Ограничения к доступу подобных площадей могут иметь место только в тех случаях, когда для этого установлены определенные часы. Подобное решение принимают и по иному признаку, не вступающему в противоречие со свободами и правами личности либо группы людей.</a:t>
            </a:r>
            <a:endParaRPr lang="ru-RU" sz="1600" dirty="0"/>
          </a:p>
        </p:txBody>
      </p:sp>
    </p:spTree>
    <p:extLst>
      <p:ext uri="{BB962C8B-B14F-4D97-AF65-F5344CB8AC3E}">
        <p14:creationId xmlns:p14="http://schemas.microsoft.com/office/powerpoint/2010/main" val="2158899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563662"/>
          </a:xfrm>
        </p:spPr>
        <p:txBody>
          <a:bodyPr>
            <a:normAutofit fontScale="90000"/>
          </a:bodyPr>
          <a:lstStyle/>
          <a:p>
            <a:r>
              <a:rPr lang="ru-RU" dirty="0" smtClean="0"/>
              <a:t>Как будут выглядеть школы и классы?</a:t>
            </a:r>
            <a:endParaRPr lang="ru-RU" dirty="0"/>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788024" y="1124744"/>
            <a:ext cx="4176464" cy="4156263"/>
          </a:xfrm>
        </p:spPr>
      </p:pic>
      <p:sp>
        <p:nvSpPr>
          <p:cNvPr id="4" name="Текст 3"/>
          <p:cNvSpPr>
            <a:spLocks noGrp="1"/>
          </p:cNvSpPr>
          <p:nvPr>
            <p:ph type="body" sz="half" idx="2"/>
          </p:nvPr>
        </p:nvSpPr>
        <p:spPr>
          <a:xfrm>
            <a:off x="467544" y="980728"/>
            <a:ext cx="4176464" cy="5195119"/>
          </a:xfrm>
        </p:spPr>
        <p:txBody>
          <a:bodyPr>
            <a:noAutofit/>
          </a:bodyPr>
          <a:lstStyle/>
          <a:p>
            <a:r>
              <a:rPr lang="ru-RU" sz="1200" b="1" dirty="0" smtClean="0"/>
              <a:t>Компьютеры.</a:t>
            </a:r>
            <a:r>
              <a:rPr lang="ru-RU" sz="1200" dirty="0" smtClean="0"/>
              <a:t> Конечно же, все школы будут полностью компьютеризированы. Причем в довольно скором времени. Правда, все компьютерные классы будут проходить у старшего поколения, ведь если дети с первого класса засядут за машины, то они даже писать не научатся от руки.</a:t>
            </a:r>
          </a:p>
          <a:p>
            <a:r>
              <a:rPr lang="ru-RU" sz="1200" b="1" dirty="0" smtClean="0"/>
              <a:t>Оценки.</a:t>
            </a:r>
            <a:r>
              <a:rPr lang="ru-RU" sz="1200" dirty="0" smtClean="0"/>
              <a:t> Их, наверняка, станет больше. Возможно, будет введена 100-бальная система оценок. Ведь чем больше отметок, тем школьникам легче учиться, учителям учить, а родителям видеть, как учатся их дети. В данный момент та же "пятёрка" может быть у разных детей разная - у кого-то с натяжкой, у кого-то наоборот очень хорошая, твёрдая. Классные журналы в будущем тоже исчерпают себя и уйдут в небытие. Компьютеры и Интернет будут заменять бумажные документы.</a:t>
            </a:r>
          </a:p>
          <a:p>
            <a:r>
              <a:rPr lang="ru-RU" sz="1200" b="1" dirty="0" smtClean="0"/>
              <a:t>Интерьер.</a:t>
            </a:r>
            <a:r>
              <a:rPr lang="ru-RU" sz="1200" dirty="0" smtClean="0"/>
              <a:t> Когда давным-давно по всей России стали образовываться учебные заведения, то они были больше похожи на тюрьмы. Тем более, в те времена люди ещё не понимали, зачем нужно учиться. В общем, школы выглядели так: пол, стены, потолок, столы, стулья и всё. </a:t>
            </a:r>
          </a:p>
          <a:p>
            <a:r>
              <a:rPr lang="ru-RU" sz="1200" b="1" dirty="0" smtClean="0"/>
              <a:t>Учителя и ученики.</a:t>
            </a:r>
            <a:r>
              <a:rPr lang="ru-RU" sz="1200" dirty="0" smtClean="0"/>
              <a:t> В школе никогда не будут преподавать </a:t>
            </a:r>
            <a:r>
              <a:rPr lang="ru-RU" sz="1200" dirty="0" err="1" smtClean="0"/>
              <a:t>низкоквалифицорованные</a:t>
            </a:r>
            <a:r>
              <a:rPr lang="ru-RU" sz="1200" dirty="0" smtClean="0"/>
              <a:t> люди. Все учителя будут проходить тщательное собеседование. Ну а ученики, как были все разными, так такими же навсегда и останутся. Кто-то будет учиться лучше, кто-то хуже, кто-то будет принимать участие в развлекательных школьных мероприятиях (а таких мероприятий в будущем будет ещё больше чем сейчас!), а кто-то, наоборот, в научных конференциях.</a:t>
            </a:r>
          </a:p>
          <a:p>
            <a:endParaRPr lang="ru-RU" sz="1200" dirty="0" smtClean="0"/>
          </a:p>
        </p:txBody>
      </p:sp>
    </p:spTree>
    <p:extLst>
      <p:ext uri="{BB962C8B-B14F-4D97-AF65-F5344CB8AC3E}">
        <p14:creationId xmlns:p14="http://schemas.microsoft.com/office/powerpoint/2010/main" val="3715781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779686"/>
          </a:xfrm>
        </p:spPr>
        <p:txBody>
          <a:bodyPr/>
          <a:lstStyle/>
          <a:p>
            <a:r>
              <a:rPr lang="ru-RU" dirty="0" smtClean="0"/>
              <a:t>Чем будут заниматься жители?</a:t>
            </a:r>
            <a:endParaRPr lang="ru-RU" dirty="0"/>
          </a:p>
        </p:txBody>
      </p:sp>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75050" y="1487170"/>
            <a:ext cx="5245422" cy="3670022"/>
          </a:xfrm>
        </p:spPr>
      </p:pic>
      <p:sp>
        <p:nvSpPr>
          <p:cNvPr id="4" name="Текст 3"/>
          <p:cNvSpPr>
            <a:spLocks noGrp="1"/>
          </p:cNvSpPr>
          <p:nvPr>
            <p:ph type="body" sz="half" idx="2"/>
          </p:nvPr>
        </p:nvSpPr>
        <p:spPr>
          <a:xfrm>
            <a:off x="323528" y="1196752"/>
            <a:ext cx="3141985" cy="4929411"/>
          </a:xfrm>
        </p:spPr>
        <p:txBody>
          <a:bodyPr>
            <a:normAutofit/>
          </a:bodyPr>
          <a:lstStyle/>
          <a:p>
            <a:r>
              <a:rPr lang="ru-RU" dirty="0" smtClean="0"/>
              <a:t>Выбор профессии – вопрос, с которым сталкивается каждый. С раннего детства человек пытается понять, какое место он будет занимать во взрослой жизни. Кто-то искренне верил в карьеру пожарного, кто-то хотел стать актером балета, а некоторые мечтали продавать детям сладости. К сожалению или к счастью, не все детские желания сбываются. С возрастом приходит понимание: идеальная профессия – это не только любимое, но и востребованное дело. Нынешние школьники и абитуриенты должны предугадать изменения на рынке труда. В связи с этим следует разобраться со списком востребованных профессий в 2020-2025 годах. Он должен быть емким и обоснованным – тогда можно будет воспользоваться свободой выбора.</a:t>
            </a:r>
            <a:endParaRPr lang="ru-RU" dirty="0"/>
          </a:p>
        </p:txBody>
      </p:sp>
    </p:spTree>
    <p:extLst>
      <p:ext uri="{BB962C8B-B14F-4D97-AF65-F5344CB8AC3E}">
        <p14:creationId xmlns:p14="http://schemas.microsoft.com/office/powerpoint/2010/main" val="3259414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707678"/>
          </a:xfrm>
        </p:spPr>
        <p:txBody>
          <a:bodyPr/>
          <a:lstStyle/>
          <a:p>
            <a:r>
              <a:rPr lang="ru-RU" dirty="0" smtClean="0"/>
              <a:t>Как люди будут отдыхать и проводить досуг?</a:t>
            </a:r>
            <a:endParaRPr lang="ru-RU" dirty="0"/>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63888" y="980728"/>
            <a:ext cx="4968552" cy="4680520"/>
          </a:xfrm>
        </p:spPr>
      </p:pic>
      <p:sp>
        <p:nvSpPr>
          <p:cNvPr id="4" name="Текст 3"/>
          <p:cNvSpPr>
            <a:spLocks noGrp="1"/>
          </p:cNvSpPr>
          <p:nvPr>
            <p:ph type="body" sz="half" idx="2"/>
          </p:nvPr>
        </p:nvSpPr>
        <p:spPr>
          <a:xfrm>
            <a:off x="395536" y="1340768"/>
            <a:ext cx="3008313" cy="4691063"/>
          </a:xfrm>
        </p:spPr>
        <p:txBody>
          <a:bodyPr>
            <a:normAutofit/>
          </a:bodyPr>
          <a:lstStyle/>
          <a:p>
            <a:r>
              <a:rPr lang="ru-RU" sz="1800" dirty="0" smtClean="0"/>
              <a:t>Люди в будущем будут отдыхать в горячих источниках , вблизи к солнцу , будут также , как и раньше ездить в тёплые края и там же отдыхать от городской суеты . Образование и досуг они будут получать в информативных лицеях и гимназиях . Там они будут получать знания о прошлом и нынешнем  учиться обращаться с технологиями нового века</a:t>
            </a:r>
            <a:endParaRPr lang="ru-RU" sz="1800" dirty="0"/>
          </a:p>
        </p:txBody>
      </p:sp>
    </p:spTree>
    <p:extLst>
      <p:ext uri="{BB962C8B-B14F-4D97-AF65-F5344CB8AC3E}">
        <p14:creationId xmlns:p14="http://schemas.microsoft.com/office/powerpoint/2010/main" val="1614979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779686"/>
          </a:xfrm>
        </p:spPr>
        <p:txBody>
          <a:bodyPr/>
          <a:lstStyle/>
          <a:p>
            <a:r>
              <a:rPr lang="ru-RU" dirty="0" smtClean="0"/>
              <a:t>Как будет работать транспорт?</a:t>
            </a:r>
            <a:endParaRPr lang="ru-RU" dirty="0"/>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63888" y="1124744"/>
            <a:ext cx="5256583" cy="4536504"/>
          </a:xfrm>
        </p:spPr>
      </p:pic>
      <p:sp>
        <p:nvSpPr>
          <p:cNvPr id="4" name="Текст 3"/>
          <p:cNvSpPr>
            <a:spLocks noGrp="1"/>
          </p:cNvSpPr>
          <p:nvPr>
            <p:ph type="body" sz="half" idx="2"/>
          </p:nvPr>
        </p:nvSpPr>
        <p:spPr>
          <a:xfrm>
            <a:off x="179512" y="1196752"/>
            <a:ext cx="3213993" cy="4929411"/>
          </a:xfrm>
        </p:spPr>
        <p:txBody>
          <a:bodyPr>
            <a:noAutofit/>
          </a:bodyPr>
          <a:lstStyle/>
          <a:p>
            <a:r>
              <a:rPr lang="ru-RU" dirty="0" smtClean="0"/>
              <a:t>Несмотря на то, что почти каждого пугает ядерная энергия в наши дни, она вполне может стать большой частью нашего общего будущего. Есть она американская компания, которая работает над радиоактивным транспортным бизнесом. Годами </a:t>
            </a:r>
            <a:r>
              <a:rPr lang="ru-RU" dirty="0" err="1" smtClean="0"/>
              <a:t>Laser</a:t>
            </a:r>
            <a:r>
              <a:rPr lang="ru-RU" dirty="0" smtClean="0"/>
              <a:t> </a:t>
            </a:r>
            <a:r>
              <a:rPr lang="ru-RU" dirty="0" err="1" smtClean="0"/>
              <a:t>Power</a:t>
            </a:r>
            <a:r>
              <a:rPr lang="ru-RU" dirty="0" smtClean="0"/>
              <a:t> </a:t>
            </a:r>
            <a:r>
              <a:rPr lang="ru-RU" dirty="0" err="1" smtClean="0"/>
              <a:t>Systems</a:t>
            </a:r>
            <a:r>
              <a:rPr lang="ru-RU" dirty="0" smtClean="0"/>
              <a:t> проповедовали преимущества тория, радиоактивного элемента, который в значительной степени отвечает за генерацию тепла в центре Земли.</a:t>
            </a:r>
          </a:p>
          <a:p>
            <a:r>
              <a:rPr lang="ru-RU" dirty="0" smtClean="0"/>
              <a:t>В то время как народы заняты исследованием тория для использования на атомных электростанциях, цель LPS более прозрачна. Компания планирует построить автомобильный двигатель, который будет работать на одном небольшом кусочке радиоактивного материала. Двигатель будет работать, сосредотачивать тепло.</a:t>
            </a:r>
            <a:endParaRPr lang="ru-RU" dirty="0"/>
          </a:p>
        </p:txBody>
      </p:sp>
    </p:spTree>
    <p:extLst>
      <p:ext uri="{BB962C8B-B14F-4D97-AF65-F5344CB8AC3E}">
        <p14:creationId xmlns:p14="http://schemas.microsoft.com/office/powerpoint/2010/main" val="414565370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67</TotalTime>
  <Words>551</Words>
  <Application>Microsoft Office PowerPoint</Application>
  <PresentationFormat>Экран (4:3)</PresentationFormat>
  <Paragraphs>22</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Образ будущего нашего родного края и поселения</vt:lpstr>
      <vt:lpstr>Как будут устроены жилые дома?</vt:lpstr>
      <vt:lpstr>Какие в вашем  поселении будут общественные здания и места общего пользования?</vt:lpstr>
      <vt:lpstr>Как будут выглядеть школы и классы?</vt:lpstr>
      <vt:lpstr>Чем будут заниматься жители?</vt:lpstr>
      <vt:lpstr>Как люди будут отдыхать и проводить досуг?</vt:lpstr>
      <vt:lpstr>Как будет работать транспорт?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Образ нашего будущего родного края и поселения</dc:title>
  <dc:creator>юнусова</dc:creator>
  <cp:lastModifiedBy>юнусова</cp:lastModifiedBy>
  <cp:revision>8</cp:revision>
  <dcterms:created xsi:type="dcterms:W3CDTF">2017-12-09T07:22:31Z</dcterms:created>
  <dcterms:modified xsi:type="dcterms:W3CDTF">2017-12-11T08:20:52Z</dcterms:modified>
</cp:coreProperties>
</file>